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38" y="-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F8D04-8E38-45D7-BD60-F7AAE5C207D7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0EA69-7153-4DB2-AE39-F8F46CB924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732" y="1275715"/>
            <a:ext cx="6675437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S1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7518" y="5365102"/>
            <a:ext cx="821093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Fig. S1. </a:t>
            </a:r>
            <a:r>
              <a:rPr lang="en-GB" sz="12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Twi1 </a:t>
            </a:r>
            <a:r>
              <a:rPr lang="en-GB" sz="12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gene expression in tomato leaves upon water or salicylic acid treatment. 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A quantitative reverse transcription-polymerase chain reaction analysis of </a:t>
            </a:r>
            <a:r>
              <a:rPr lang="en-GB" sz="1200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Twi1 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gene expression in the </a:t>
            </a:r>
            <a:r>
              <a:rPr lang="en-GB" sz="1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Moneymaker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tomato leaves upon water (H</a:t>
            </a:r>
            <a:r>
              <a:rPr lang="en-GB" sz="1200" baseline="-30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O) or 2 </a:t>
            </a:r>
            <a:r>
              <a:rPr lang="en-GB" sz="1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mM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salicylic acid (SA) treatment</a:t>
            </a:r>
            <a:r>
              <a:rPr lang="en-GB" sz="1200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Tomato plants were incubated for 30 minutes, and then transferred to water at time zero (0).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Leaf samples were collected at the indicated time </a:t>
            </a:r>
            <a:r>
              <a:rPr lang="en-GB" sz="1200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points (0.5, 1, 8 and 24 hours post-treatment)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 The</a:t>
            </a:r>
            <a:r>
              <a:rPr lang="en-GB" sz="1200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Elongation Factor 1 alpha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gene was used as an endogenous reference. The results correspond to the </a:t>
            </a:r>
            <a:r>
              <a:rPr lang="en-GB" sz="12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means±SD</a:t>
            </a:r>
            <a:r>
              <a:rPr lang="en-GB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of three independent plants from a representative experiment. Experiments were repeated 3 times.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123</Words>
  <Application>Microsoft Office PowerPoint</Application>
  <PresentationFormat>A4 (210 x 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23</cp:revision>
  <dcterms:created xsi:type="dcterms:W3CDTF">2018-09-06T08:30:40Z</dcterms:created>
  <dcterms:modified xsi:type="dcterms:W3CDTF">2019-09-18T10:35:19Z</dcterms:modified>
</cp:coreProperties>
</file>